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7" r:id="rId4"/>
    <p:sldId id="258" r:id="rId5"/>
    <p:sldId id="265" r:id="rId6"/>
    <p:sldId id="259" r:id="rId7"/>
    <p:sldId id="266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0C3B6-5B3A-4764-A588-BBA6787219E6}" v="203" dt="2021-04-21T14:12:15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ika Nõgel" userId="415b9535-a636-4cb7-b4f7-4a10c28911ea" providerId="ADAL" clId="{5000C3B6-5B3A-4764-A588-BBA6787219E6}"/>
    <pc:docChg chg="undo redo custSel addSld delSld modSld sldOrd">
      <pc:chgData name="Ivika Nõgel" userId="415b9535-a636-4cb7-b4f7-4a10c28911ea" providerId="ADAL" clId="{5000C3B6-5B3A-4764-A588-BBA6787219E6}" dt="2021-04-21T14:28:06.335" v="3207" actId="2711"/>
      <pc:docMkLst>
        <pc:docMk/>
      </pc:docMkLst>
      <pc:sldChg chg="modSp mod">
        <pc:chgData name="Ivika Nõgel" userId="415b9535-a636-4cb7-b4f7-4a10c28911ea" providerId="ADAL" clId="{5000C3B6-5B3A-4764-A588-BBA6787219E6}" dt="2021-04-21T13:59:46.655" v="2823" actId="108"/>
        <pc:sldMkLst>
          <pc:docMk/>
          <pc:sldMk cId="2091036623" sldId="256"/>
        </pc:sldMkLst>
        <pc:spChg chg="mod">
          <ac:chgData name="Ivika Nõgel" userId="415b9535-a636-4cb7-b4f7-4a10c28911ea" providerId="ADAL" clId="{5000C3B6-5B3A-4764-A588-BBA6787219E6}" dt="2021-04-21T13:59:46.655" v="2823" actId="108"/>
          <ac:spMkLst>
            <pc:docMk/>
            <pc:sldMk cId="2091036623" sldId="256"/>
            <ac:spMk id="2" creationId="{87A1735E-BF00-4C80-ACDB-7DD12B0DA942}"/>
          </ac:spMkLst>
        </pc:spChg>
        <pc:spChg chg="mod">
          <ac:chgData name="Ivika Nõgel" userId="415b9535-a636-4cb7-b4f7-4a10c28911ea" providerId="ADAL" clId="{5000C3B6-5B3A-4764-A588-BBA6787219E6}" dt="2021-04-19T12:17:18.111" v="40" actId="20577"/>
          <ac:spMkLst>
            <pc:docMk/>
            <pc:sldMk cId="2091036623" sldId="256"/>
            <ac:spMk id="3" creationId="{E0BFE4F7-D85B-423E-B73D-E8C9EC2D6A69}"/>
          </ac:spMkLst>
        </pc:spChg>
      </pc:sldChg>
      <pc:sldChg chg="modSp mod">
        <pc:chgData name="Ivika Nõgel" userId="415b9535-a636-4cb7-b4f7-4a10c28911ea" providerId="ADAL" clId="{5000C3B6-5B3A-4764-A588-BBA6787219E6}" dt="2021-04-21T14:26:23.508" v="3204" actId="108"/>
        <pc:sldMkLst>
          <pc:docMk/>
          <pc:sldMk cId="4156173511" sldId="257"/>
        </pc:sldMkLst>
        <pc:spChg chg="mod">
          <ac:chgData name="Ivika Nõgel" userId="415b9535-a636-4cb7-b4f7-4a10c28911ea" providerId="ADAL" clId="{5000C3B6-5B3A-4764-A588-BBA6787219E6}" dt="2021-04-21T13:06:29.364" v="896" actId="108"/>
          <ac:spMkLst>
            <pc:docMk/>
            <pc:sldMk cId="4156173511" sldId="257"/>
            <ac:spMk id="2" creationId="{D4EA3574-4FF3-41BE-8091-19C6A6E7DFFD}"/>
          </ac:spMkLst>
        </pc:spChg>
        <pc:spChg chg="mod">
          <ac:chgData name="Ivika Nõgel" userId="415b9535-a636-4cb7-b4f7-4a10c28911ea" providerId="ADAL" clId="{5000C3B6-5B3A-4764-A588-BBA6787219E6}" dt="2021-04-21T14:26:23.508" v="3204" actId="108"/>
          <ac:spMkLst>
            <pc:docMk/>
            <pc:sldMk cId="4156173511" sldId="257"/>
            <ac:spMk id="3" creationId="{B5A251A9-1731-46F0-9337-8DA8F6B0DB1A}"/>
          </ac:spMkLst>
        </pc:spChg>
      </pc:sldChg>
      <pc:sldChg chg="addSp delSp modSp mod setBg">
        <pc:chgData name="Ivika Nõgel" userId="415b9535-a636-4cb7-b4f7-4a10c28911ea" providerId="ADAL" clId="{5000C3B6-5B3A-4764-A588-BBA6787219E6}" dt="2021-04-21T13:18:31.247" v="1430" actId="6549"/>
        <pc:sldMkLst>
          <pc:docMk/>
          <pc:sldMk cId="3403180457" sldId="258"/>
        </pc:sldMkLst>
        <pc:spChg chg="mod">
          <ac:chgData name="Ivika Nõgel" userId="415b9535-a636-4cb7-b4f7-4a10c28911ea" providerId="ADAL" clId="{5000C3B6-5B3A-4764-A588-BBA6787219E6}" dt="2021-04-21T13:08:36.168" v="998" actId="108"/>
          <ac:spMkLst>
            <pc:docMk/>
            <pc:sldMk cId="3403180457" sldId="258"/>
            <ac:spMk id="2" creationId="{854C2A2A-EFBC-47BD-8746-D66B5C0E1921}"/>
          </ac:spMkLst>
        </pc:spChg>
        <pc:spChg chg="mod">
          <ac:chgData name="Ivika Nõgel" userId="415b9535-a636-4cb7-b4f7-4a10c28911ea" providerId="ADAL" clId="{5000C3B6-5B3A-4764-A588-BBA6787219E6}" dt="2021-04-21T13:18:31.247" v="1430" actId="6549"/>
          <ac:spMkLst>
            <pc:docMk/>
            <pc:sldMk cId="3403180457" sldId="258"/>
            <ac:spMk id="3" creationId="{D199DC76-C853-4ECE-9548-100C3D3EBB2A}"/>
          </ac:spMkLst>
        </pc:spChg>
        <pc:spChg chg="add del">
          <ac:chgData name="Ivika Nõgel" userId="415b9535-a636-4cb7-b4f7-4a10c28911ea" providerId="ADAL" clId="{5000C3B6-5B3A-4764-A588-BBA6787219E6}" dt="2021-04-19T12:45:54.696" v="595" actId="26606"/>
          <ac:spMkLst>
            <pc:docMk/>
            <pc:sldMk cId="3403180457" sldId="258"/>
            <ac:spMk id="9" creationId="{C51136FD-BBB2-4EB4-A240-3E21EECF7365}"/>
          </ac:spMkLst>
        </pc:spChg>
        <pc:picChg chg="add del mod">
          <ac:chgData name="Ivika Nõgel" userId="415b9535-a636-4cb7-b4f7-4a10c28911ea" providerId="ADAL" clId="{5000C3B6-5B3A-4764-A588-BBA6787219E6}" dt="2021-04-21T13:16:46.671" v="1285" actId="478"/>
          <ac:picMkLst>
            <pc:docMk/>
            <pc:sldMk cId="3403180457" sldId="258"/>
            <ac:picMk id="4" creationId="{C8A9D27D-4541-444E-8502-62A749EBEA79}"/>
          </ac:picMkLst>
        </pc:picChg>
        <pc:picChg chg="add mod">
          <ac:chgData name="Ivika Nõgel" userId="415b9535-a636-4cb7-b4f7-4a10c28911ea" providerId="ADAL" clId="{5000C3B6-5B3A-4764-A588-BBA6787219E6}" dt="2021-04-21T13:17:03.265" v="1378" actId="1038"/>
          <ac:picMkLst>
            <pc:docMk/>
            <pc:sldMk cId="3403180457" sldId="258"/>
            <ac:picMk id="1026" creationId="{E16C8575-6A0C-40D1-B6C9-3C4E85C3F54D}"/>
          </ac:picMkLst>
        </pc:picChg>
        <pc:cxnChg chg="add del">
          <ac:chgData name="Ivika Nõgel" userId="415b9535-a636-4cb7-b4f7-4a10c28911ea" providerId="ADAL" clId="{5000C3B6-5B3A-4764-A588-BBA6787219E6}" dt="2021-04-19T12:45:54.696" v="595" actId="26606"/>
          <ac:cxnSpMkLst>
            <pc:docMk/>
            <pc:sldMk cId="3403180457" sldId="258"/>
            <ac:cxnSpMk id="11" creationId="{C6826B28-36B0-4CC1-8EC8-EF9B88B3564A}"/>
          </ac:cxnSpMkLst>
        </pc:cxnChg>
      </pc:sldChg>
      <pc:sldChg chg="addSp delSp modSp mod">
        <pc:chgData name="Ivika Nõgel" userId="415b9535-a636-4cb7-b4f7-4a10c28911ea" providerId="ADAL" clId="{5000C3B6-5B3A-4764-A588-BBA6787219E6}" dt="2021-04-21T14:27:27.073" v="3205" actId="2711"/>
        <pc:sldMkLst>
          <pc:docMk/>
          <pc:sldMk cId="4184247701" sldId="259"/>
        </pc:sldMkLst>
        <pc:spChg chg="mod">
          <ac:chgData name="Ivika Nõgel" userId="415b9535-a636-4cb7-b4f7-4a10c28911ea" providerId="ADAL" clId="{5000C3B6-5B3A-4764-A588-BBA6787219E6}" dt="2021-04-21T13:20:59.224" v="1480" actId="1036"/>
          <ac:spMkLst>
            <pc:docMk/>
            <pc:sldMk cId="4184247701" sldId="259"/>
            <ac:spMk id="2" creationId="{AC4FE03A-C459-4849-95CB-B2FCBC3B1AF3}"/>
          </ac:spMkLst>
        </pc:spChg>
        <pc:spChg chg="mod">
          <ac:chgData name="Ivika Nõgel" userId="415b9535-a636-4cb7-b4f7-4a10c28911ea" providerId="ADAL" clId="{5000C3B6-5B3A-4764-A588-BBA6787219E6}" dt="2021-04-21T14:27:27.073" v="3205" actId="2711"/>
          <ac:spMkLst>
            <pc:docMk/>
            <pc:sldMk cId="4184247701" sldId="259"/>
            <ac:spMk id="3" creationId="{558DF637-D3ED-4C36-9C09-BC73A6F1FC9F}"/>
          </ac:spMkLst>
        </pc:spChg>
        <pc:picChg chg="add del mod">
          <ac:chgData name="Ivika Nõgel" userId="415b9535-a636-4cb7-b4f7-4a10c28911ea" providerId="ADAL" clId="{5000C3B6-5B3A-4764-A588-BBA6787219E6}" dt="2021-04-21T13:38:17.155" v="2074" actId="478"/>
          <ac:picMkLst>
            <pc:docMk/>
            <pc:sldMk cId="4184247701" sldId="259"/>
            <ac:picMk id="4" creationId="{66EBBA7F-4417-40A8-8FA8-3F1DB14976C0}"/>
          </ac:picMkLst>
        </pc:picChg>
        <pc:picChg chg="add del mod">
          <ac:chgData name="Ivika Nõgel" userId="415b9535-a636-4cb7-b4f7-4a10c28911ea" providerId="ADAL" clId="{5000C3B6-5B3A-4764-A588-BBA6787219E6}" dt="2021-04-21T13:50:07.535" v="2152" actId="478"/>
          <ac:picMkLst>
            <pc:docMk/>
            <pc:sldMk cId="4184247701" sldId="259"/>
            <ac:picMk id="5" creationId="{F7265212-00CD-4187-A733-7EADDB5C1C54}"/>
          </ac:picMkLst>
        </pc:picChg>
        <pc:picChg chg="add mod">
          <ac:chgData name="Ivika Nõgel" userId="415b9535-a636-4cb7-b4f7-4a10c28911ea" providerId="ADAL" clId="{5000C3B6-5B3A-4764-A588-BBA6787219E6}" dt="2021-04-21T14:15:21.460" v="2876" actId="1038"/>
          <ac:picMkLst>
            <pc:docMk/>
            <pc:sldMk cId="4184247701" sldId="259"/>
            <ac:picMk id="6" creationId="{B1C5AB42-A834-4CE5-B895-60E8D05A8D64}"/>
          </ac:picMkLst>
        </pc:picChg>
      </pc:sldChg>
      <pc:sldChg chg="modSp del mod">
        <pc:chgData name="Ivika Nõgel" userId="415b9535-a636-4cb7-b4f7-4a10c28911ea" providerId="ADAL" clId="{5000C3B6-5B3A-4764-A588-BBA6787219E6}" dt="2021-04-19T13:14:03.804" v="676" actId="47"/>
        <pc:sldMkLst>
          <pc:docMk/>
          <pc:sldMk cId="2990061733" sldId="260"/>
        </pc:sldMkLst>
        <pc:spChg chg="mod">
          <ac:chgData name="Ivika Nõgel" userId="415b9535-a636-4cb7-b4f7-4a10c28911ea" providerId="ADAL" clId="{5000C3B6-5B3A-4764-A588-BBA6787219E6}" dt="2021-04-19T12:37:17.940" v="296" actId="20577"/>
          <ac:spMkLst>
            <pc:docMk/>
            <pc:sldMk cId="2990061733" sldId="260"/>
            <ac:spMk id="2" creationId="{6A6BB78E-D9DE-47DF-BDC1-37D02B11A1C2}"/>
          </ac:spMkLst>
        </pc:spChg>
        <pc:spChg chg="mod">
          <ac:chgData name="Ivika Nõgel" userId="415b9535-a636-4cb7-b4f7-4a10c28911ea" providerId="ADAL" clId="{5000C3B6-5B3A-4764-A588-BBA6787219E6}" dt="2021-04-19T12:37:26.672" v="315" actId="20577"/>
          <ac:spMkLst>
            <pc:docMk/>
            <pc:sldMk cId="2990061733" sldId="260"/>
            <ac:spMk id="3" creationId="{47CFF9EF-C21B-4656-889D-1F0FEBB17255}"/>
          </ac:spMkLst>
        </pc:spChg>
      </pc:sldChg>
      <pc:sldChg chg="addSp delSp modSp mod ord setBg">
        <pc:chgData name="Ivika Nõgel" userId="415b9535-a636-4cb7-b4f7-4a10c28911ea" providerId="ADAL" clId="{5000C3B6-5B3A-4764-A588-BBA6787219E6}" dt="2021-04-21T14:28:06.335" v="3207" actId="2711"/>
        <pc:sldMkLst>
          <pc:docMk/>
          <pc:sldMk cId="1442775625" sldId="261"/>
        </pc:sldMkLst>
        <pc:spChg chg="mod">
          <ac:chgData name="Ivika Nõgel" userId="415b9535-a636-4cb7-b4f7-4a10c28911ea" providerId="ADAL" clId="{5000C3B6-5B3A-4764-A588-BBA6787219E6}" dt="2021-04-21T13:58:46.465" v="2821" actId="14100"/>
          <ac:spMkLst>
            <pc:docMk/>
            <pc:sldMk cId="1442775625" sldId="261"/>
            <ac:spMk id="2" creationId="{AF5968F9-541A-48C6-A0DF-A2245A6330B6}"/>
          </ac:spMkLst>
        </pc:spChg>
        <pc:spChg chg="mod">
          <ac:chgData name="Ivika Nõgel" userId="415b9535-a636-4cb7-b4f7-4a10c28911ea" providerId="ADAL" clId="{5000C3B6-5B3A-4764-A588-BBA6787219E6}" dt="2021-04-21T14:28:06.335" v="3207" actId="2711"/>
          <ac:spMkLst>
            <pc:docMk/>
            <pc:sldMk cId="1442775625" sldId="261"/>
            <ac:spMk id="3" creationId="{52E937EB-9196-4800-82C6-3A7142D40CC4}"/>
          </ac:spMkLst>
        </pc:spChg>
        <pc:picChg chg="add del mod ord">
          <ac:chgData name="Ivika Nõgel" userId="415b9535-a636-4cb7-b4f7-4a10c28911ea" providerId="ADAL" clId="{5000C3B6-5B3A-4764-A588-BBA6787219E6}" dt="2021-04-19T13:26:00.810" v="764" actId="478"/>
          <ac:picMkLst>
            <pc:docMk/>
            <pc:sldMk cId="1442775625" sldId="261"/>
            <ac:picMk id="5" creationId="{6689253E-E71F-4B31-A24B-B817D7D0873A}"/>
          </ac:picMkLst>
        </pc:picChg>
        <pc:picChg chg="add mod modCrop">
          <ac:chgData name="Ivika Nõgel" userId="415b9535-a636-4cb7-b4f7-4a10c28911ea" providerId="ADAL" clId="{5000C3B6-5B3A-4764-A588-BBA6787219E6}" dt="2021-04-21T14:18:24.832" v="3109" actId="14100"/>
          <ac:picMkLst>
            <pc:docMk/>
            <pc:sldMk cId="1442775625" sldId="261"/>
            <ac:picMk id="7" creationId="{2C7B6B42-8936-41E8-A2DD-B953A3477401}"/>
          </ac:picMkLst>
        </pc:picChg>
        <pc:picChg chg="add del mod">
          <ac:chgData name="Ivika Nõgel" userId="415b9535-a636-4cb7-b4f7-4a10c28911ea" providerId="ADAL" clId="{5000C3B6-5B3A-4764-A588-BBA6787219E6}" dt="2021-04-19T13:21:31.626" v="710"/>
          <ac:picMkLst>
            <pc:docMk/>
            <pc:sldMk cId="1442775625" sldId="261"/>
            <ac:picMk id="1026" creationId="{D7421356-2BF3-4490-8C42-E28423AA61E9}"/>
          </ac:picMkLst>
        </pc:picChg>
      </pc:sldChg>
      <pc:sldChg chg="del">
        <pc:chgData name="Ivika Nõgel" userId="415b9535-a636-4cb7-b4f7-4a10c28911ea" providerId="ADAL" clId="{5000C3B6-5B3A-4764-A588-BBA6787219E6}" dt="2021-04-19T13:22:19.145" v="711" actId="47"/>
        <pc:sldMkLst>
          <pc:docMk/>
          <pc:sldMk cId="700103734" sldId="262"/>
        </pc:sldMkLst>
      </pc:sldChg>
      <pc:sldChg chg="del">
        <pc:chgData name="Ivika Nõgel" userId="415b9535-a636-4cb7-b4f7-4a10c28911ea" providerId="ADAL" clId="{5000C3B6-5B3A-4764-A588-BBA6787219E6}" dt="2021-04-19T12:48:03.823" v="599" actId="47"/>
        <pc:sldMkLst>
          <pc:docMk/>
          <pc:sldMk cId="1227272581" sldId="263"/>
        </pc:sldMkLst>
      </pc:sldChg>
      <pc:sldChg chg="modSp mod">
        <pc:chgData name="Ivika Nõgel" userId="415b9535-a636-4cb7-b4f7-4a10c28911ea" providerId="ADAL" clId="{5000C3B6-5B3A-4764-A588-BBA6787219E6}" dt="2021-04-19T12:48:36.830" v="630" actId="20577"/>
        <pc:sldMkLst>
          <pc:docMk/>
          <pc:sldMk cId="150844258" sldId="264"/>
        </pc:sldMkLst>
        <pc:spChg chg="mod">
          <ac:chgData name="Ivika Nõgel" userId="415b9535-a636-4cb7-b4f7-4a10c28911ea" providerId="ADAL" clId="{5000C3B6-5B3A-4764-A588-BBA6787219E6}" dt="2021-04-19T12:48:36.830" v="630" actId="20577"/>
          <ac:spMkLst>
            <pc:docMk/>
            <pc:sldMk cId="150844258" sldId="264"/>
            <ac:spMk id="3" creationId="{CC93AA34-B1B4-4984-9402-A19521A7FF7A}"/>
          </ac:spMkLst>
        </pc:spChg>
      </pc:sldChg>
      <pc:sldChg chg="modSp add mod setBg">
        <pc:chgData name="Ivika Nõgel" userId="415b9535-a636-4cb7-b4f7-4a10c28911ea" providerId="ADAL" clId="{5000C3B6-5B3A-4764-A588-BBA6787219E6}" dt="2021-04-21T14:13:46.381" v="2873" actId="1038"/>
        <pc:sldMkLst>
          <pc:docMk/>
          <pc:sldMk cId="345658628" sldId="265"/>
        </pc:sldMkLst>
        <pc:spChg chg="mod">
          <ac:chgData name="Ivika Nõgel" userId="415b9535-a636-4cb7-b4f7-4a10c28911ea" providerId="ADAL" clId="{5000C3B6-5B3A-4764-A588-BBA6787219E6}" dt="2021-04-21T13:20:18.785" v="1452" actId="20577"/>
          <ac:spMkLst>
            <pc:docMk/>
            <pc:sldMk cId="345658628" sldId="265"/>
            <ac:spMk id="2" creationId="{854C2A2A-EFBC-47BD-8746-D66B5C0E1921}"/>
          </ac:spMkLst>
        </pc:spChg>
        <pc:spChg chg="mod">
          <ac:chgData name="Ivika Nõgel" userId="415b9535-a636-4cb7-b4f7-4a10c28911ea" providerId="ADAL" clId="{5000C3B6-5B3A-4764-A588-BBA6787219E6}" dt="2021-04-21T13:19:25.895" v="1439" actId="20577"/>
          <ac:spMkLst>
            <pc:docMk/>
            <pc:sldMk cId="345658628" sldId="265"/>
            <ac:spMk id="3" creationId="{D199DC76-C853-4ECE-9548-100C3D3EBB2A}"/>
          </ac:spMkLst>
        </pc:spChg>
        <pc:picChg chg="mod">
          <ac:chgData name="Ivika Nõgel" userId="415b9535-a636-4cb7-b4f7-4a10c28911ea" providerId="ADAL" clId="{5000C3B6-5B3A-4764-A588-BBA6787219E6}" dt="2021-04-21T14:13:46.381" v="2873" actId="1038"/>
          <ac:picMkLst>
            <pc:docMk/>
            <pc:sldMk cId="345658628" sldId="265"/>
            <ac:picMk id="4" creationId="{C8A9D27D-4541-444E-8502-62A749EBEA79}"/>
          </ac:picMkLst>
        </pc:picChg>
      </pc:sldChg>
      <pc:sldChg chg="addSp delSp modSp add mod">
        <pc:chgData name="Ivika Nõgel" userId="415b9535-a636-4cb7-b4f7-4a10c28911ea" providerId="ADAL" clId="{5000C3B6-5B3A-4764-A588-BBA6787219E6}" dt="2021-04-21T14:27:57.399" v="3206" actId="2711"/>
        <pc:sldMkLst>
          <pc:docMk/>
          <pc:sldMk cId="889957111" sldId="266"/>
        </pc:sldMkLst>
        <pc:spChg chg="mod">
          <ac:chgData name="Ivika Nõgel" userId="415b9535-a636-4cb7-b4f7-4a10c28911ea" providerId="ADAL" clId="{5000C3B6-5B3A-4764-A588-BBA6787219E6}" dt="2021-04-21T13:29:03.034" v="1827" actId="6549"/>
          <ac:spMkLst>
            <pc:docMk/>
            <pc:sldMk cId="889957111" sldId="266"/>
            <ac:spMk id="2" creationId="{AC4FE03A-C459-4849-95CB-B2FCBC3B1AF3}"/>
          </ac:spMkLst>
        </pc:spChg>
        <pc:spChg chg="mod">
          <ac:chgData name="Ivika Nõgel" userId="415b9535-a636-4cb7-b4f7-4a10c28911ea" providerId="ADAL" clId="{5000C3B6-5B3A-4764-A588-BBA6787219E6}" dt="2021-04-21T14:27:57.399" v="3206" actId="2711"/>
          <ac:spMkLst>
            <pc:docMk/>
            <pc:sldMk cId="889957111" sldId="266"/>
            <ac:spMk id="3" creationId="{558DF637-D3ED-4C36-9C09-BC73A6F1FC9F}"/>
          </ac:spMkLst>
        </pc:spChg>
        <pc:picChg chg="add del mod">
          <ac:chgData name="Ivika Nõgel" userId="415b9535-a636-4cb7-b4f7-4a10c28911ea" providerId="ADAL" clId="{5000C3B6-5B3A-4764-A588-BBA6787219E6}" dt="2021-04-21T13:43:28.837" v="2078" actId="478"/>
          <ac:picMkLst>
            <pc:docMk/>
            <pc:sldMk cId="889957111" sldId="266"/>
            <ac:picMk id="4" creationId="{66EBBA7F-4417-40A8-8FA8-3F1DB14976C0}"/>
          </ac:picMkLst>
        </pc:picChg>
        <pc:picChg chg="add del mod">
          <ac:chgData name="Ivika Nõgel" userId="415b9535-a636-4cb7-b4f7-4a10c28911ea" providerId="ADAL" clId="{5000C3B6-5B3A-4764-A588-BBA6787219E6}" dt="2021-04-21T13:50:21.907" v="2210" actId="478"/>
          <ac:picMkLst>
            <pc:docMk/>
            <pc:sldMk cId="889957111" sldId="266"/>
            <ac:picMk id="6" creationId="{DB239FA1-CD81-4CA2-98C1-0727B8E62C25}"/>
          </ac:picMkLst>
        </pc:picChg>
        <pc:picChg chg="add del mod">
          <ac:chgData name="Ivika Nõgel" userId="415b9535-a636-4cb7-b4f7-4a10c28911ea" providerId="ADAL" clId="{5000C3B6-5B3A-4764-A588-BBA6787219E6}" dt="2021-04-21T13:43:26.580" v="2077" actId="478"/>
          <ac:picMkLst>
            <pc:docMk/>
            <pc:sldMk cId="889957111" sldId="266"/>
            <ac:picMk id="7" creationId="{DF896440-2F97-4582-8215-DAD1B43D922A}"/>
          </ac:picMkLst>
        </pc:picChg>
        <pc:picChg chg="add del mod">
          <ac:chgData name="Ivika Nõgel" userId="415b9535-a636-4cb7-b4f7-4a10c28911ea" providerId="ADAL" clId="{5000C3B6-5B3A-4764-A588-BBA6787219E6}" dt="2021-04-21T13:43:45.728" v="2080" actId="478"/>
          <ac:picMkLst>
            <pc:docMk/>
            <pc:sldMk cId="889957111" sldId="266"/>
            <ac:picMk id="8" creationId="{C85AA452-663B-429F-9A66-7A652F255EA5}"/>
          </ac:picMkLst>
        </pc:picChg>
        <pc:picChg chg="add mod">
          <ac:chgData name="Ivika Nõgel" userId="415b9535-a636-4cb7-b4f7-4a10c28911ea" providerId="ADAL" clId="{5000C3B6-5B3A-4764-A588-BBA6787219E6}" dt="2021-04-21T13:49:57.441" v="2149"/>
          <ac:picMkLst>
            <pc:docMk/>
            <pc:sldMk cId="889957111" sldId="266"/>
            <ac:picMk id="11" creationId="{69A86D8C-CE61-414A-B35A-360C05DBFB89}"/>
          </ac:picMkLst>
        </pc:picChg>
        <pc:picChg chg="add del">
          <ac:chgData name="Ivika Nõgel" userId="415b9535-a636-4cb7-b4f7-4a10c28911ea" providerId="ADAL" clId="{5000C3B6-5B3A-4764-A588-BBA6787219E6}" dt="2021-04-21T13:35:15.679" v="2057"/>
          <ac:picMkLst>
            <pc:docMk/>
            <pc:sldMk cId="889957111" sldId="266"/>
            <ac:picMk id="2050" creationId="{CDB5FB6A-42DC-4D65-9237-8EF946A4FA05}"/>
          </ac:picMkLst>
        </pc:picChg>
        <pc:picChg chg="add del mod">
          <ac:chgData name="Ivika Nõgel" userId="415b9535-a636-4cb7-b4f7-4a10c28911ea" providerId="ADAL" clId="{5000C3B6-5B3A-4764-A588-BBA6787219E6}" dt="2021-04-21T13:35:13.760" v="2055"/>
          <ac:picMkLst>
            <pc:docMk/>
            <pc:sldMk cId="889957111" sldId="266"/>
            <ac:picMk id="2052" creationId="{12499739-8A26-4713-AEE0-972CDAEE53AD}"/>
          </ac:picMkLst>
        </pc:picChg>
      </pc:sldChg>
      <pc:sldChg chg="addSp modSp add mod">
        <pc:chgData name="Ivika Nõgel" userId="415b9535-a636-4cb7-b4f7-4a10c28911ea" providerId="ADAL" clId="{5000C3B6-5B3A-4764-A588-BBA6787219E6}" dt="2021-04-21T14:25:05.193" v="3203" actId="6549"/>
        <pc:sldMkLst>
          <pc:docMk/>
          <pc:sldMk cId="1250476317" sldId="267"/>
        </pc:sldMkLst>
        <pc:spChg chg="mod">
          <ac:chgData name="Ivika Nõgel" userId="415b9535-a636-4cb7-b4f7-4a10c28911ea" providerId="ADAL" clId="{5000C3B6-5B3A-4764-A588-BBA6787219E6}" dt="2021-04-21T14:25:05.193" v="3203" actId="6549"/>
          <ac:spMkLst>
            <pc:docMk/>
            <pc:sldMk cId="1250476317" sldId="267"/>
            <ac:spMk id="2" creationId="{D4EA3574-4FF3-41BE-8091-19C6A6E7DFFD}"/>
          </ac:spMkLst>
        </pc:spChg>
        <pc:spChg chg="mod">
          <ac:chgData name="Ivika Nõgel" userId="415b9535-a636-4cb7-b4f7-4a10c28911ea" providerId="ADAL" clId="{5000C3B6-5B3A-4764-A588-BBA6787219E6}" dt="2021-04-21T14:12:39.463" v="2859" actId="1037"/>
          <ac:spMkLst>
            <pc:docMk/>
            <pc:sldMk cId="1250476317" sldId="267"/>
            <ac:spMk id="3" creationId="{B5A251A9-1731-46F0-9337-8DA8F6B0DB1A}"/>
          </ac:spMkLst>
        </pc:spChg>
        <pc:picChg chg="add mod">
          <ac:chgData name="Ivika Nõgel" userId="415b9535-a636-4cb7-b4f7-4a10c28911ea" providerId="ADAL" clId="{5000C3B6-5B3A-4764-A588-BBA6787219E6}" dt="2021-04-21T14:12:15.326" v="2829" actId="1038"/>
          <ac:picMkLst>
            <pc:docMk/>
            <pc:sldMk cId="1250476317" sldId="267"/>
            <ac:picMk id="3074" creationId="{06FA9557-7559-4E35-981C-3F68F009B1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1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861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8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73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4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3247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791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581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181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97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5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46154C4-B983-4263-A431-2A258E4B2F67}" type="datetimeFigureOut">
              <a:rPr lang="et-EE" smtClean="0"/>
              <a:t>21.04.2021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BC7DB18-FDCF-41D6-B098-C279E70957A9}" type="slidenum">
              <a:rPr lang="et-EE" smtClean="0"/>
              <a:t>‹#›</a:t>
            </a:fld>
            <a:endParaRPr lang="et-E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7A1735E-BF00-4C80-ACDB-7DD12B0DA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Otepää Külade Ühendus</a:t>
            </a:r>
            <a:br>
              <a:rPr lang="et-EE" dirty="0"/>
            </a:br>
            <a:r>
              <a:rPr lang="et-EE" dirty="0"/>
              <a:t>ühesõppimine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0BFE4F7-D85B-423E-B73D-E8C9EC2D6A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22.04.2021</a:t>
            </a:r>
          </a:p>
        </p:txBody>
      </p:sp>
    </p:spTree>
    <p:extLst>
      <p:ext uri="{BB962C8B-B14F-4D97-AF65-F5344CB8AC3E}">
        <p14:creationId xmlns:p14="http://schemas.microsoft.com/office/powerpoint/2010/main" val="209103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4EA3574-4FF3-41BE-8091-19C6A6E7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pc="200" dirty="0"/>
              <a:t>Mis on otepää külade ühendus?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5A251A9-1731-46F0-9337-8DA8F6B0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800" dirty="0"/>
              <a:t>OKÜ loodi 2019 eesmärgiga siduda inimesi, kogukondi ja omavalitsust; aidata kaasa külade ja alevike aktiivsusele;  toetada kogukondade võimekust parandada oma elukeskkonda ning seista oma kogukonna huvide eest.</a:t>
            </a:r>
            <a:endParaRPr lang="en-EE" sz="2800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800" dirty="0"/>
              <a:t>Täna on liikmeteks 10 kogukonna esindajad. Sihtgrupiks on kõik 52 küla ning 2 aleviku kogukonda Otepää vallas.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5617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4EA3574-4FF3-41BE-8091-19C6A6E7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3689" cy="1499616"/>
          </a:xfrm>
        </p:spPr>
        <p:txBody>
          <a:bodyPr>
            <a:normAutofit/>
          </a:bodyPr>
          <a:lstStyle/>
          <a:p>
            <a:r>
              <a:rPr lang="et-EE" spc="200" dirty="0"/>
              <a:t>TÄISKASVANU HARIDUS</a:t>
            </a:r>
            <a:br>
              <a:rPr lang="et-EE" spc="200" dirty="0"/>
            </a:br>
            <a:r>
              <a:rPr lang="et-EE" spc="200" dirty="0"/>
              <a:t>meie tegevuses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5A251A9-1731-46F0-9337-8DA8F6B0D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96" y="2554355"/>
            <a:ext cx="5748147" cy="4023360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800" dirty="0"/>
              <a:t>Õpime, korraldame ja planeerime koos – külad koos ja vallavalitsus koos küladega. </a:t>
            </a:r>
          </a:p>
          <a:p>
            <a:pPr marL="0" indent="0">
              <a:lnSpc>
                <a:spcPct val="107000"/>
              </a:lnSpc>
              <a:buNone/>
            </a:pPr>
            <a:endParaRPr lang="et-EE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pic>
        <p:nvPicPr>
          <p:cNvPr id="3074" name="Picture 2" descr="May be an image of 2 inimest, people sitting, inimesed seisavad ja outerwear">
            <a:extLst>
              <a:ext uri="{FF2B5EF4-FFF2-40B4-BE49-F238E27FC236}">
                <a16:creationId xmlns:a16="http://schemas.microsoft.com/office/drawing/2014/main" id="{06FA9557-7559-4E35-981C-3F68F009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15" y="0"/>
            <a:ext cx="5465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54C2A2A-EFBC-47BD-8746-D66B5C0E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t-EE" spc="200" dirty="0"/>
              <a:t>koos õppimine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199DC76-C853-4ECE-9548-100C3D3E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t-EE" b="1" dirty="0" err="1"/>
              <a:t>Leader</a:t>
            </a:r>
            <a:r>
              <a:rPr lang="et-EE" b="1" dirty="0"/>
              <a:t> projekt „Külade vägi“:</a:t>
            </a:r>
          </a:p>
          <a:p>
            <a:r>
              <a:rPr lang="et-EE" dirty="0"/>
              <a:t>- </a:t>
            </a:r>
            <a:r>
              <a:rPr lang="et-EE" b="1" dirty="0"/>
              <a:t>koostöö seminar – vald ja külad;</a:t>
            </a:r>
          </a:p>
          <a:p>
            <a:r>
              <a:rPr lang="et-EE" dirty="0"/>
              <a:t>- projektikoolitused ja nõustamised;</a:t>
            </a:r>
          </a:p>
          <a:p>
            <a:r>
              <a:rPr lang="et-EE" dirty="0"/>
              <a:t>- õppereisid;</a:t>
            </a:r>
          </a:p>
          <a:p>
            <a:r>
              <a:rPr lang="et-EE" dirty="0"/>
              <a:t>- külavanemate koolitused;</a:t>
            </a:r>
          </a:p>
          <a:p>
            <a:r>
              <a:rPr lang="et-EE" dirty="0"/>
              <a:t>- info külades korraldatavate õpiringide kohta.</a:t>
            </a:r>
          </a:p>
        </p:txBody>
      </p:sp>
      <p:pic>
        <p:nvPicPr>
          <p:cNvPr id="1026" name="Picture 2" descr="May be an image of üks või mitu inimest">
            <a:extLst>
              <a:ext uri="{FF2B5EF4-FFF2-40B4-BE49-F238E27FC236}">
                <a16:creationId xmlns:a16="http://schemas.microsoft.com/office/drawing/2014/main" id="{E16C8575-6A0C-40D1-B6C9-3C4E85C3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23" y="0"/>
            <a:ext cx="5351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8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54C2A2A-EFBC-47BD-8746-D66B5C0E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6528138" cy="1499616"/>
          </a:xfrm>
        </p:spPr>
        <p:txBody>
          <a:bodyPr>
            <a:normAutofit/>
          </a:bodyPr>
          <a:lstStyle/>
          <a:p>
            <a:r>
              <a:rPr lang="et-EE" sz="4400" dirty="0"/>
              <a:t>Koostöö seminar: vald ja külad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199DC76-C853-4ECE-9548-100C3D3E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t-EE" b="1" dirty="0"/>
              <a:t>Oktoober 2020</a:t>
            </a:r>
          </a:p>
          <a:p>
            <a:r>
              <a:rPr lang="et-EE" dirty="0"/>
              <a:t>- Eesmärk luua koostöö alus kogukondade ja vallavõimu vahel. </a:t>
            </a:r>
          </a:p>
          <a:p>
            <a:r>
              <a:rPr lang="et-EE" dirty="0"/>
              <a:t>- Sihtrühm 16 külavanemat ja 16 ametnikku-volinikku.</a:t>
            </a:r>
          </a:p>
          <a:p>
            <a:r>
              <a:rPr lang="et-EE" dirty="0"/>
              <a:t>- Kaardistati ootused „Mis on minu jaoks koostöö puhul oluline?“</a:t>
            </a:r>
          </a:p>
          <a:p>
            <a:r>
              <a:rPr lang="et-EE" dirty="0"/>
              <a:t>- Kaardistati, mis on valla ja külade koostöös hästi ja mis vajab parandamist.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A9D27D-4541-444E-8502-62A749EBE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4"/>
          <a:stretch/>
        </p:blipFill>
        <p:spPr>
          <a:xfrm rot="5400000">
            <a:off x="6800940" y="1109133"/>
            <a:ext cx="6858000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C4FE03A-C459-4849-95CB-B2FCBC3B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04241"/>
            <a:ext cx="9720072" cy="1499616"/>
          </a:xfrm>
        </p:spPr>
        <p:txBody>
          <a:bodyPr>
            <a:normAutofit/>
          </a:bodyPr>
          <a:lstStyle/>
          <a:p>
            <a:r>
              <a:rPr lang="et-EE" spc="200" dirty="0"/>
              <a:t>KOOS KORRALDAMINE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58DF637-D3ED-4C36-9C09-BC73A6F1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25" y="2286000"/>
            <a:ext cx="5772152" cy="40233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Külatänav Talveturul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Otepää valla mängud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Maal elamise päev 2021</a:t>
            </a:r>
          </a:p>
          <a:p>
            <a:endParaRPr lang="et-EE" dirty="0"/>
          </a:p>
        </p:txBody>
      </p:sp>
      <p:pic>
        <p:nvPicPr>
          <p:cNvPr id="6" name="Pilt 5" descr="Pilt, millel on kujutatud siseruumis, riides, riided&#10;&#10;Kirjeldus on genereeritud automaatselt">
            <a:extLst>
              <a:ext uri="{FF2B5EF4-FFF2-40B4-BE49-F238E27FC236}">
                <a16:creationId xmlns:a16="http://schemas.microsoft.com/office/drawing/2014/main" id="{B1C5AB42-A834-4CE5-B895-60E8D05A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13" y="0"/>
            <a:ext cx="4572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4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C4FE03A-C459-4849-95CB-B2FCBC3B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04241"/>
            <a:ext cx="9720072" cy="1499616"/>
          </a:xfrm>
        </p:spPr>
        <p:txBody>
          <a:bodyPr>
            <a:normAutofit/>
          </a:bodyPr>
          <a:lstStyle/>
          <a:p>
            <a:r>
              <a:rPr lang="et-EE" spc="200" dirty="0"/>
              <a:t>Külatänav talveturul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58DF637-D3ED-4C36-9C09-BC73A6F1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308" y="1914520"/>
            <a:ext cx="5772152" cy="402336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Tekkis vajadusest teha koos midagi käegakatsutavat, praktilist, millest kõigile on kasu.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Külatänav on kogukondade poolt välja mõeldud ühine kontseptioon, kuidas külad end turukeskkonnas tutvustada.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Külade telgid moodustavad tänava, millel on ühine kujundus. Telkides tutvustatakse küla tegevust ning müüakse külas tehtud kaupa. </a:t>
            </a:r>
            <a:endParaRPr lang="et-E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t-E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t-E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9A86D8C-CE61-414A-B35A-360C05DBF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10711" r="23084"/>
          <a:stretch/>
        </p:blipFill>
        <p:spPr bwMode="auto">
          <a:xfrm>
            <a:off x="-2" y="1903857"/>
            <a:ext cx="5686425" cy="495414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5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F5968F9-541A-48C6-A0DF-A2245A63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4561663" cy="1499616"/>
          </a:xfrm>
        </p:spPr>
        <p:txBody>
          <a:bodyPr>
            <a:normAutofit/>
          </a:bodyPr>
          <a:lstStyle/>
          <a:p>
            <a:r>
              <a:rPr lang="et-EE" spc="200" dirty="0"/>
              <a:t>Koos planeerimine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2E937EB-9196-4800-82C6-3A7142D40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77889"/>
            <a:ext cx="4819460" cy="393192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800" dirty="0">
                <a:cs typeface="Times New Roman" panose="02020603050405020304" pitchFamily="18" charset="0"/>
              </a:rPr>
              <a:t>Otepää valla üldplaneeringu </a:t>
            </a:r>
            <a:r>
              <a:rPr lang="et-EE" sz="2800" dirty="0" err="1">
                <a:cs typeface="Times New Roman" panose="02020603050405020304" pitchFamily="18" charset="0"/>
              </a:rPr>
              <a:t>kaasmiskoosolekud</a:t>
            </a:r>
            <a:endParaRPr lang="et-EE" sz="2800" dirty="0">
              <a:cs typeface="Times New Roman" panose="02020603050405020304" pitchFamily="18" charset="0"/>
            </a:endParaRPr>
          </a:p>
          <a:p>
            <a:pPr marL="699516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000" dirty="0">
                <a:cs typeface="Times New Roman" panose="02020603050405020304" pitchFamily="18" charset="0"/>
              </a:rPr>
              <a:t>Vald palus meid appi, et tuua üldplaneering inimestele lähemale.</a:t>
            </a:r>
          </a:p>
          <a:p>
            <a:pPr marL="699516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000" dirty="0">
                <a:cs typeface="Times New Roman" panose="02020603050405020304" pitchFamily="18" charset="0"/>
              </a:rPr>
              <a:t>Jagasime külad kantidesse ning igas vaatasime nende piirkonna planeeringut.</a:t>
            </a:r>
          </a:p>
          <a:p>
            <a:pPr marL="699516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000" dirty="0">
                <a:cs typeface="Times New Roman" panose="02020603050405020304" pitchFamily="18" charset="0"/>
              </a:rPr>
              <a:t>Vald sai palju uut teavet kohalikest probleemidest.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sz="2800" dirty="0">
                <a:cs typeface="Times New Roman" panose="02020603050405020304" pitchFamily="18" charset="0"/>
              </a:rPr>
              <a:t>Otepää kogukondliku koostöö arengukava koostamine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2C7B6B42-8936-41E8-A2DD-B953A3477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4" t="19723" r="31881" b="8098"/>
          <a:stretch/>
        </p:blipFill>
        <p:spPr>
          <a:xfrm>
            <a:off x="6096000" y="1038231"/>
            <a:ext cx="6096000" cy="47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7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47E7EA7-BEDF-4F6A-A43F-A47CEE0F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Täname tähelepanu eest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C93AA34-B1B4-4984-9402-A19521A7F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Ivika Nõgel, OKÜ juhatuse liige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0844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</TotalTime>
  <Words>280</Words>
  <Application>Microsoft Office PowerPoint</Application>
  <PresentationFormat>Laiekraan</PresentationFormat>
  <Paragraphs>37</Paragraphs>
  <Slides>9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5" baseType="lpstr">
      <vt:lpstr>Calibri</vt:lpstr>
      <vt:lpstr>Symbol</vt:lpstr>
      <vt:lpstr>Tw Cen MT</vt:lpstr>
      <vt:lpstr>Tw Cen MT Condensed</vt:lpstr>
      <vt:lpstr>Wingdings 3</vt:lpstr>
      <vt:lpstr>Integraal</vt:lpstr>
      <vt:lpstr>Otepää Külade Ühendus ühesõppimine</vt:lpstr>
      <vt:lpstr>Mis on otepää külade ühendus? </vt:lpstr>
      <vt:lpstr>TÄISKASVANU HARIDUS meie tegevuses</vt:lpstr>
      <vt:lpstr>koos õppimine</vt:lpstr>
      <vt:lpstr>Koostöö seminar: vald ja külad</vt:lpstr>
      <vt:lpstr>KOOS KORRALDAMINE</vt:lpstr>
      <vt:lpstr>Külatänav talveturul</vt:lpstr>
      <vt:lpstr>Koos planeerimine</vt:lpstr>
      <vt:lpstr>Täname tähelepanu eest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Otepää Külade Ühenduse plaanid 2021</dc:title>
  <dc:creator>Ivika Nõgel</dc:creator>
  <cp:lastModifiedBy>Ivika Nõgel</cp:lastModifiedBy>
  <cp:revision>3</cp:revision>
  <dcterms:created xsi:type="dcterms:W3CDTF">2021-02-04T11:39:03Z</dcterms:created>
  <dcterms:modified xsi:type="dcterms:W3CDTF">2021-04-21T14:28:23Z</dcterms:modified>
</cp:coreProperties>
</file>